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therun.ru/images/imgbig/picture_16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://www.molgvardia.ru/files/u3/collaj.jp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fictionbook.ru/static/bookimages/00/20/57/00205799.bin.dir/h/i_022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hyperlink" Target="http://www.shape.ru/wp-content/uploads/2009/05/sh0863p070b.jp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9.jpeg"/><Relationship Id="rId2" Type="http://schemas.openxmlformats.org/officeDocument/2006/relationships/hyperlink" Target="http://www.landher.net/datos/noticias_img/imagen170/trail2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dn.endata.cx/data/games/9581/ss.jpg" TargetMode="External"/><Relationship Id="rId5" Type="http://schemas.openxmlformats.org/officeDocument/2006/relationships/image" Target="../media/image8.jpeg"/><Relationship Id="rId4" Type="http://schemas.openxmlformats.org/officeDocument/2006/relationships/hyperlink" Target="http://sportechnic.ru/wp-content/uploads/2010/01/5.jp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gymn4volga.narod.ru/slet/071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hyperlink" Target="http://cs1677.vkontakte.ru/u2712962/93309629/x_fd787a1d.jp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thelardarms.typepad.com/the_lard_arms/images/2008/07/15/woman_running.jp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192880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ОФП</a:t>
            </a:r>
            <a:br>
              <a:rPr lang="ru-RU" dirty="0" smtClean="0"/>
            </a:br>
            <a:r>
              <a:rPr lang="ru-RU" dirty="0" smtClean="0"/>
              <a:t>Тема: «Физические качества»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3929066"/>
            <a:ext cx="7854696" cy="1752600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/>
          <a:lstStyle/>
          <a:p>
            <a:r>
              <a:rPr lang="ru-RU" dirty="0" smtClean="0"/>
              <a:t>Физические качества</a:t>
            </a:r>
            <a:endParaRPr lang="ru-RU" dirty="0"/>
          </a:p>
        </p:txBody>
      </p:sp>
      <p:pic>
        <p:nvPicPr>
          <p:cNvPr id="4" name="Рисунок 3" descr="olympicrings595ioc.jpg"/>
          <p:cNvPicPr>
            <a:picLocks noChangeAspect="1"/>
          </p:cNvPicPr>
          <p:nvPr/>
        </p:nvPicPr>
        <p:blipFill>
          <a:blip r:embed="rId2" cstate="print"/>
          <a:srcRect l="10326" t="16048" r="10291" b="19760"/>
          <a:stretch>
            <a:fillRect/>
          </a:stretch>
        </p:blipFill>
        <p:spPr>
          <a:xfrm>
            <a:off x="43342" y="1785926"/>
            <a:ext cx="9100658" cy="48577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7158" y="3143248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2786058"/>
            <a:ext cx="21948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СИЛА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868" y="2500306"/>
            <a:ext cx="188179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БЫС-</a:t>
            </a:r>
          </a:p>
          <a:p>
            <a:pPr algn="ctr"/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ТРОТА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29388" y="2714620"/>
            <a:ext cx="2488182" cy="120032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extrusionH="76200">
            <a:extrusionClr>
              <a:srgbClr val="FF0000"/>
            </a:extrusion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ВЫНОС-</a:t>
            </a:r>
          </a:p>
          <a:p>
            <a:pPr algn="ctr"/>
            <a:r>
              <a:rPr lang="ru-RU" sz="36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ЛИВОСТЬ</a:t>
            </a:r>
            <a:endParaRPr lang="ru-RU" sz="3600" b="1" dirty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28794" y="4429132"/>
            <a:ext cx="230261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ГИБ-</a:t>
            </a:r>
          </a:p>
          <a:p>
            <a:pPr algn="ctr"/>
            <a:r>
              <a:rPr lang="ru-RU" sz="4800" b="1" dirty="0" smtClean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КОСТЬ</a:t>
            </a:r>
            <a:endParaRPr lang="ru-RU" sz="4800" b="1" dirty="0">
              <a:ln w="1143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4429132"/>
            <a:ext cx="230261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ЛОВ-</a:t>
            </a:r>
          </a:p>
          <a:p>
            <a:pPr algn="ctr"/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КОСТЬ</a:t>
            </a:r>
            <a:endParaRPr lang="ru-RU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/>
          <a:lstStyle/>
          <a:p>
            <a:r>
              <a:rPr lang="ru-RU" dirty="0" smtClean="0"/>
              <a:t>СИЛА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428736"/>
            <a:ext cx="8858280" cy="142876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Способность человека преодолевать внешнее сопротивление или противодействовать ему за счет мышечных усилий.</a:t>
            </a:r>
          </a:p>
        </p:txBody>
      </p:sp>
      <p:pic>
        <p:nvPicPr>
          <p:cNvPr id="5122" name="Picture 2" descr="Картинка 22 из 7419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2643182"/>
            <a:ext cx="2772904" cy="4214818"/>
          </a:xfrm>
          <a:prstGeom prst="rect">
            <a:avLst/>
          </a:prstGeom>
          <a:noFill/>
        </p:spPr>
      </p:pic>
      <p:pic>
        <p:nvPicPr>
          <p:cNvPr id="5124" name="Picture 4" descr="Картинка 16 из 7419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27" y="2551700"/>
            <a:ext cx="2643174" cy="4306300"/>
          </a:xfrm>
          <a:prstGeom prst="rect">
            <a:avLst/>
          </a:prstGeom>
          <a:noFill/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2857488" y="3071810"/>
            <a:ext cx="3500462" cy="3429024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r>
              <a:rPr lang="ru-RU" sz="2400" dirty="0" smtClean="0"/>
              <a:t>Развивается с помощью упражнений: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/>
              <a:t>Собственным весом (подтягивания, отжимания, приседания, поднимания, опускания туловища);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/>
              <a:t>С отягощением (жим гири, толчок штанги).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ртинка 12 из 640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2857496"/>
            <a:ext cx="3894182" cy="257176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БЫСТРОТА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922016"/>
          </a:xfrm>
        </p:spPr>
        <p:txBody>
          <a:bodyPr/>
          <a:lstStyle/>
          <a:p>
            <a:r>
              <a:rPr lang="ru-RU" dirty="0" smtClean="0"/>
              <a:t>Способность человека выполнять движения в минимально короткий срок.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00034" y="5500702"/>
            <a:ext cx="7715304" cy="1214446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/>
          <a:p>
            <a:r>
              <a:rPr lang="ru-RU" sz="2800" dirty="0" smtClean="0"/>
              <a:t>Развивается с помощью упражнений: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/>
              <a:t>В облегченных условиях (бег по ветру, с горы);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/>
              <a:t>В затрудненных условиях (бег против ветра, по воде, снегу, в гору, с отягощением).</a:t>
            </a:r>
          </a:p>
        </p:txBody>
      </p:sp>
      <p:pic>
        <p:nvPicPr>
          <p:cNvPr id="4100" name="Picture 4" descr="Картинка 17 из 64000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6578" y="2500306"/>
            <a:ext cx="2165643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/>
          <a:lstStyle/>
          <a:p>
            <a:r>
              <a:rPr lang="ru-RU" dirty="0" smtClean="0"/>
              <a:t>ВЫНОСЛИВОСТЬ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14422"/>
            <a:ext cx="8786874" cy="107157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Способность человека совершать работу заданной интенсивности в течение возможно более длительного времени.</a:t>
            </a: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214282" y="2214554"/>
            <a:ext cx="3143272" cy="450057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Развивается с помощью: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Ø"/>
              <a:tabLst/>
              <a:defRPr/>
            </a:pPr>
            <a:r>
              <a:rPr lang="ru-RU" sz="2600" dirty="0" smtClean="0"/>
              <a:t>Бега на длинные дистанции;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Ø"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Плавания;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Ø"/>
              <a:tabLst/>
              <a:defRPr/>
            </a:pPr>
            <a:r>
              <a:rPr lang="ru-RU" sz="2600" dirty="0" smtClean="0"/>
              <a:t>Ходьбы на лыжах;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Ø"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Туристических походов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4" name="Picture 2" descr="Картинка 16 из 79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1928802"/>
            <a:ext cx="3226817" cy="2143140"/>
          </a:xfrm>
          <a:prstGeom prst="rect">
            <a:avLst/>
          </a:prstGeom>
          <a:noFill/>
        </p:spPr>
      </p:pic>
      <p:pic>
        <p:nvPicPr>
          <p:cNvPr id="3076" name="Picture 4" descr="Картинка 11 из 4408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 l="17648"/>
          <a:stretch>
            <a:fillRect/>
          </a:stretch>
        </p:blipFill>
        <p:spPr bwMode="auto">
          <a:xfrm>
            <a:off x="6643702" y="3071810"/>
            <a:ext cx="2500298" cy="2694562"/>
          </a:xfrm>
          <a:prstGeom prst="rect">
            <a:avLst/>
          </a:prstGeom>
          <a:noFill/>
        </p:spPr>
      </p:pic>
      <p:pic>
        <p:nvPicPr>
          <p:cNvPr id="3078" name="Picture 6" descr="Картинка 11 из 64000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57554" y="4393388"/>
            <a:ext cx="3286148" cy="24646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/>
          <a:lstStyle/>
          <a:p>
            <a:r>
              <a:rPr lang="ru-RU" dirty="0" smtClean="0"/>
              <a:t>ГИБКОСТЬ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7554" y="1428736"/>
            <a:ext cx="5372080" cy="993454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Способность выполнять движения с большей амплитудой.</a:t>
            </a: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285720" y="5500702"/>
            <a:ext cx="8643998" cy="1214446"/>
          </a:xfrm>
          <a:prstGeom prst="rect">
            <a:avLst/>
          </a:prstGeom>
        </p:spPr>
        <p:txBody>
          <a:bodyPr vert="horz">
            <a:normAutofit fontScale="625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Для воспитания гибкости используют: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Ø"/>
              <a:tabLst/>
              <a:defRPr/>
            </a:pPr>
            <a:r>
              <a:rPr lang="ru-RU" sz="2600" dirty="0" smtClean="0"/>
              <a:t>Активные движения с постепенно увеличивающейся амплитудой (наклон туловища);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Ø"/>
              <a:tabLst/>
              <a:defRPr/>
            </a:pPr>
            <a:r>
              <a:rPr lang="ru-RU" sz="2600" dirty="0" smtClean="0"/>
              <a:t>Маховые и пружинящие движения (махи ногами, пружинящие движения туловища)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Ø"/>
              <a:tabLst/>
              <a:defRPr/>
            </a:pPr>
            <a:r>
              <a:rPr lang="ru-RU" sz="2600" dirty="0" smtClean="0"/>
              <a:t>Упражнения с активной помощью партнера (наклоны вперед с помощью партнера).</a:t>
            </a:r>
          </a:p>
        </p:txBody>
      </p:sp>
      <p:pic>
        <p:nvPicPr>
          <p:cNvPr id="2050" name="Picture 2" descr="Картинка 3 из 124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1" y="1857364"/>
            <a:ext cx="2563195" cy="3429024"/>
          </a:xfrm>
          <a:prstGeom prst="rect">
            <a:avLst/>
          </a:prstGeom>
          <a:noFill/>
        </p:spPr>
      </p:pic>
      <p:pic>
        <p:nvPicPr>
          <p:cNvPr id="2052" name="Picture 4" descr="Картинка 14 из 7589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2643182"/>
            <a:ext cx="3810000" cy="2971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ЛОВКОСТЬ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1493520"/>
          </a:xfrm>
        </p:spPr>
        <p:txBody>
          <a:bodyPr/>
          <a:lstStyle/>
          <a:p>
            <a:r>
              <a:rPr lang="ru-RU" dirty="0" smtClean="0"/>
              <a:t>Способность человека перестраивать свою двигательную деятельность в соответствии с требованиями внезапно меняющейся обстановки.</a:t>
            </a: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285720" y="3286124"/>
            <a:ext cx="3714776" cy="342902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Эффективные средства воспитания ловкости: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Ø"/>
              <a:tabLst/>
              <a:defRPr/>
            </a:pPr>
            <a:r>
              <a:rPr lang="ru-RU" sz="2600" dirty="0" smtClean="0"/>
              <a:t>Подвижные и спортивные игры;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Ø"/>
              <a:tabLst/>
              <a:defRPr/>
            </a:pPr>
            <a:r>
              <a:rPr lang="ru-RU" sz="2600" dirty="0" smtClean="0"/>
              <a:t>Единоборства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Ø"/>
              <a:tabLst/>
              <a:defRPr/>
            </a:pPr>
            <a:r>
              <a:rPr lang="ru-RU" sz="2600" dirty="0" smtClean="0"/>
              <a:t>Акробатика.</a:t>
            </a:r>
          </a:p>
        </p:txBody>
      </p:sp>
      <p:pic>
        <p:nvPicPr>
          <p:cNvPr id="1026" name="Picture 2" descr="Картинка 2 из 640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b="30624"/>
          <a:stretch>
            <a:fillRect/>
          </a:stretch>
        </p:blipFill>
        <p:spPr bwMode="auto">
          <a:xfrm>
            <a:off x="4286248" y="3429000"/>
            <a:ext cx="4562475" cy="26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B7ED54F374B1D74CB53FD2BB0ECC0136" ma:contentTypeVersion="0" ma:contentTypeDescription="Создание документа." ma:contentTypeScope="" ma:versionID="915b566877b4ae238cc93bea25629529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0750944E-92E2-4EF5-9FB8-ED866A56AF5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C676E2-451F-41E8-B1C1-5A95F43BA4FE}">
  <ds:schemaRefs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890B3F8C-C6EA-4373-92BD-203728241A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114</TotalTime>
  <Words>206</Words>
  <Application>Microsoft Office PowerPoint</Application>
  <PresentationFormat>Экран (4:3)</PresentationFormat>
  <Paragraphs>40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ОФП Тема: «Физические качества»</vt:lpstr>
      <vt:lpstr>Физические качества</vt:lpstr>
      <vt:lpstr>СИЛА</vt:lpstr>
      <vt:lpstr>БЫСТРОТА</vt:lpstr>
      <vt:lpstr>ВЫНОСЛИВОСТЬ</vt:lpstr>
      <vt:lpstr>ГИБКОСТЬ</vt:lpstr>
      <vt:lpstr>ЛОВКОСТЬ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физической культуры в 8 классе. Тема: «Физические качества».</dc:title>
  <dc:creator>USER</dc:creator>
  <cp:lastModifiedBy>Пользователь Windows</cp:lastModifiedBy>
  <cp:revision>19</cp:revision>
  <dcterms:modified xsi:type="dcterms:W3CDTF">2020-04-07T06:40:17Z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0x010100B7ED54F374B1D74CB53FD2BB0ECC0136</vt:lpwstr>
  </property>
</Properties>
</file>